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52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10651-382A-40CA-8C76-342C0F9967A4}" type="datetimeFigureOut">
              <a:rPr lang="es-MX" smtClean="0"/>
              <a:t>22/09/2014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B544F-D856-4042-9302-2CD23C54DD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7622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10651-382A-40CA-8C76-342C0F9967A4}" type="datetimeFigureOut">
              <a:rPr lang="es-MX" smtClean="0"/>
              <a:t>22/09/2014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B544F-D856-4042-9302-2CD23C54DD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8788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10651-382A-40CA-8C76-342C0F9967A4}" type="datetimeFigureOut">
              <a:rPr lang="es-MX" smtClean="0"/>
              <a:t>22/09/2014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B544F-D856-4042-9302-2CD23C54DD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7282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10651-382A-40CA-8C76-342C0F9967A4}" type="datetimeFigureOut">
              <a:rPr lang="es-MX" smtClean="0"/>
              <a:t>22/09/2014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B544F-D856-4042-9302-2CD23C54DD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7423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10651-382A-40CA-8C76-342C0F9967A4}" type="datetimeFigureOut">
              <a:rPr lang="es-MX" smtClean="0"/>
              <a:t>22/09/2014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B544F-D856-4042-9302-2CD23C54DD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791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10651-382A-40CA-8C76-342C0F9967A4}" type="datetimeFigureOut">
              <a:rPr lang="es-MX" smtClean="0"/>
              <a:t>22/09/2014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B544F-D856-4042-9302-2CD23C54DD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6662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10651-382A-40CA-8C76-342C0F9967A4}" type="datetimeFigureOut">
              <a:rPr lang="es-MX" smtClean="0"/>
              <a:t>22/09/2014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B544F-D856-4042-9302-2CD23C54DD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4411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10651-382A-40CA-8C76-342C0F9967A4}" type="datetimeFigureOut">
              <a:rPr lang="es-MX" smtClean="0"/>
              <a:t>22/09/2014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B544F-D856-4042-9302-2CD23C54DD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9997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10651-382A-40CA-8C76-342C0F9967A4}" type="datetimeFigureOut">
              <a:rPr lang="es-MX" smtClean="0"/>
              <a:t>22/09/2014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B544F-D856-4042-9302-2CD23C54DD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8910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10651-382A-40CA-8C76-342C0F9967A4}" type="datetimeFigureOut">
              <a:rPr lang="es-MX" smtClean="0"/>
              <a:t>22/09/2014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B544F-D856-4042-9302-2CD23C54DD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654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10651-382A-40CA-8C76-342C0F9967A4}" type="datetimeFigureOut">
              <a:rPr lang="es-MX" smtClean="0"/>
              <a:t>22/09/2014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B544F-D856-4042-9302-2CD23C54DD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3682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10651-382A-40CA-8C76-342C0F9967A4}" type="datetimeFigureOut">
              <a:rPr lang="es-MX" smtClean="0"/>
              <a:t>22/09/2014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B544F-D856-4042-9302-2CD23C54DD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3687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948" t="13722" r="4337" b="14657"/>
          <a:stretch/>
        </p:blipFill>
        <p:spPr>
          <a:xfrm>
            <a:off x="26470" y="911500"/>
            <a:ext cx="6709182" cy="4192233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131" t="12427" r="3662" b="48967"/>
          <a:stretch/>
        </p:blipFill>
        <p:spPr>
          <a:xfrm>
            <a:off x="26468" y="5112918"/>
            <a:ext cx="6804000" cy="2279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9667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drabety</dc:creator>
  <cp:lastModifiedBy>pc</cp:lastModifiedBy>
  <cp:revision>3</cp:revision>
  <dcterms:created xsi:type="dcterms:W3CDTF">2014-04-03T00:20:32Z</dcterms:created>
  <dcterms:modified xsi:type="dcterms:W3CDTF">2014-09-23T04:15:33Z</dcterms:modified>
</cp:coreProperties>
</file>